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5" r:id="rId5"/>
    <p:sldId id="264" r:id="rId6"/>
    <p:sldId id="263" r:id="rId7"/>
    <p:sldId id="262" r:id="rId8"/>
    <p:sldId id="269" r:id="rId9"/>
    <p:sldId id="260" r:id="rId10"/>
    <p:sldId id="261" r:id="rId11"/>
    <p:sldId id="268" r:id="rId12"/>
    <p:sldId id="259" r:id="rId13"/>
    <p:sldId id="272" r:id="rId14"/>
    <p:sldId id="271" r:id="rId15"/>
    <p:sldId id="267" r:id="rId16"/>
    <p:sldId id="270" r:id="rId17"/>
    <p:sldId id="273" r:id="rId18"/>
    <p:sldId id="258" r:id="rId1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050" autoAdjust="0"/>
  </p:normalViewPr>
  <p:slideViewPr>
    <p:cSldViewPr snapToGrid="0">
      <p:cViewPr varScale="1">
        <p:scale>
          <a:sx n="65" d="100"/>
          <a:sy n="65" d="100"/>
        </p:scale>
        <p:origin x="936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4C575A-800B-4381-065D-DB472AC6FE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A2B0105-AE88-CF30-4DBC-A1783994C9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E0BC88-266C-F727-6384-B90E18124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0D35B-6FE1-4562-9C7F-232133612896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BDBCDD-E512-0D18-647D-23B17D3D0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5D86F9-37CB-2C3F-D843-AA6FE10C7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1D0E-FB71-495E-AE40-E9621ABED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110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F8A5C8-C889-EBCA-17D0-3049E52FB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178E5B0-9F37-2669-384E-338C3D9D8E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B7D7CB-D899-E547-B104-F2C86D257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0D35B-6FE1-4562-9C7F-232133612896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5F65F9-BBFF-6AF8-3107-D4C8710FB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9FA92C8-BD96-1F22-1827-8DCB564CC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1D0E-FB71-495E-AE40-E9621ABED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248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8325C2-729F-26F6-E9BC-509E182B74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7872233-40A5-5F5A-C040-B834E945EB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692C3A-A00F-D693-8E4F-5B17AF93F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0D35B-6FE1-4562-9C7F-232133612896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226457-D9CF-BC71-F147-E68020EE5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AAAC1BB-124F-A6C9-3CBF-E86ED77BE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1D0E-FB71-495E-AE40-E9621ABED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071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73B090-5AAF-73DB-7E4B-52AA0301F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4D357B-19EF-ABB9-736A-F7C3234C5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2721EB-07F9-B97C-CE3F-947C221FA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0D35B-6FE1-4562-9C7F-232133612896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8C817E-0BAC-F788-2D73-1D3AAB19F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9197C5-B037-E15A-E607-73309938B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1D0E-FB71-495E-AE40-E9621ABED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849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F72907-7BB4-2E28-F659-B5047A5AF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2FF033-E895-51EA-04A0-AF26CE6111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955A8C-CBED-C511-9E31-BF2B693A7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0D35B-6FE1-4562-9C7F-232133612896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B5BC8B-DF72-2C47-E016-DB29C9D77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FAA41A-2E22-46E5-0CF4-6C5FF7EB8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1D0E-FB71-495E-AE40-E9621ABED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8713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C4C67D-D08A-57D2-9BE5-0E42C78E5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5FEEB5-2251-BB41-4599-6AA076AEC0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B353EEF-FC5E-69BB-DC07-17DFAA4819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7D1C3C5-F949-1AF5-6E6C-A3D3D6928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0D35B-6FE1-4562-9C7F-232133612896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ED364E-91F9-4559-78AF-FC42854F6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E198F92-821C-AF71-9D73-E862D7937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1D0E-FB71-495E-AE40-E9621ABED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261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DF07B0-4E2B-B446-9DA1-B7E30F5A2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03C0F6C-E271-B588-65E7-1D7A9C5C9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EDB1EEB-398B-EE6E-42D5-662BCE540F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6E4C389-2827-BE1D-C1FE-D2A5138AD6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C93B54-1E15-1D8A-70BB-47856B3036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0968394-7534-D316-53F3-33AD296EC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0D35B-6FE1-4562-9C7F-232133612896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C381704-36DC-AC7A-4C73-97DB82C7E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EF91035-3526-E524-8442-AA7EE78FD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1D0E-FB71-495E-AE40-E9621ABED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79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A2F88C-927A-6670-54F0-5647B058D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35EDFDD-72A5-6554-C0E1-71681EAFC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0D35B-6FE1-4562-9C7F-232133612896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7A6EC02-CFD9-21EE-FD99-613F47A0E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6668843-E9F1-97F6-E870-C58138870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1D0E-FB71-495E-AE40-E9621ABED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887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976D28B-70C0-CF40-E76A-EE9341737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0D35B-6FE1-4562-9C7F-232133612896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D26DF9C-8411-2DBB-8D2E-88879503C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048C31-C578-B787-3577-65F76AFC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1D0E-FB71-495E-AE40-E9621ABED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123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C40B47-F349-35BC-727B-77F03D533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F6C4BC7-D140-3FBE-EAA5-C1C02F7DD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9975331-5D3C-FC72-9AF1-E57A529073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2C3C03D-4850-0773-DCB4-C960E6497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0D35B-6FE1-4562-9C7F-232133612896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5B3D108-131E-4352-8109-602FC06DA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CDF0CAD-2A4C-9AD8-E43A-E579BEFD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1D0E-FB71-495E-AE40-E9621ABED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1750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B92E7C-C78F-2BC7-FA6C-FCBA10E53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0663A1A-7AF4-3DD4-33CA-9B4A54E7B4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1D41D64-E3A0-5418-CB5B-531EA97F2C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8BD128-9F3E-57CA-E0DD-3414F7F4F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0D35B-6FE1-4562-9C7F-232133612896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1D657C3-3EE8-9248-9897-772007C3F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7A64094-F471-6D86-8681-D61750B86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1D0E-FB71-495E-AE40-E9621ABED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236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8D05776-0BA6-4344-4B1B-A8CAB8F85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B602C06-3A47-746E-6541-A22EB9AD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9FD173-AF8F-6180-D87B-E9E35C6642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0D35B-6FE1-4562-9C7F-232133612896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7D323D-2051-3CB0-47EA-D6041C7DA6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0FD4F5-BDBC-9CF8-EEF2-FCA40D90C4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41D0E-FB71-495E-AE40-E9621ABED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219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package" Target="../embeddings/Microsoft_Word_Document9.docx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package" Target="../embeddings/Microsoft_Word_Document10.docx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package" Target="../embeddings/Microsoft_Word_Document11.docx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package" Target="../embeddings/Microsoft_Word_Document12.docx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package" Target="../embeddings/Microsoft_Word_Document13.docx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package" Target="../embeddings/Microsoft_Word_Document14.docx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package" Target="../embeddings/Microsoft_Word_Document15.docx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package" Target="../embeddings/Microsoft_Word_Document16.docx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package" Target="../embeddings/Microsoft_Word_Document17.docx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Word_Document1.docx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Word_Document2.docx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Word_Document3.docx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Word_Document4.docx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package" Target="../embeddings/Microsoft_Word_Document5.docx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package" Target="../embeddings/Microsoft_Word_Document6.docx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package" Target="../embeddings/Microsoft_Word_Document7.docx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package" Target="../embeddings/Microsoft_Word_Document8.docx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3BA01A-6DB7-EA2C-67D6-DB5BA17315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6DC57D9-0198-C812-CD3E-EE2E70AE1B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graphicFrame>
        <p:nvGraphicFramePr>
          <p:cNvPr id="5" name="オブジェクト 4">
            <a:extLst>
              <a:ext uri="{FF2B5EF4-FFF2-40B4-BE49-F238E27FC236}">
                <a16:creationId xmlns:a16="http://schemas.microsoft.com/office/drawing/2014/main" id="{CF577A6E-0CAC-B555-3459-9D7A715C34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8948136"/>
              </p:ext>
            </p:extLst>
          </p:nvPr>
        </p:nvGraphicFramePr>
        <p:xfrm>
          <a:off x="945435" y="516193"/>
          <a:ext cx="11246565" cy="582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7015662" imgH="3634217" progId="Word.Document.12">
                  <p:embed/>
                </p:oleObj>
              </mc:Choice>
              <mc:Fallback>
                <p:oleObj name="Document" r:id="rId2" imgW="7015662" imgH="363421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45435" y="516193"/>
                        <a:ext cx="11246565" cy="5825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0164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>
            <a:extLst>
              <a:ext uri="{FF2B5EF4-FFF2-40B4-BE49-F238E27FC236}">
                <a16:creationId xmlns:a16="http://schemas.microsoft.com/office/drawing/2014/main" id="{545AACE4-7846-B1CD-F8E9-FB3C691F09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7123481"/>
              </p:ext>
            </p:extLst>
          </p:nvPr>
        </p:nvGraphicFramePr>
        <p:xfrm>
          <a:off x="710754" y="390833"/>
          <a:ext cx="10770491" cy="6570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326708" imgH="3858865" progId="Word.Document.12">
                  <p:embed/>
                </p:oleObj>
              </mc:Choice>
              <mc:Fallback>
                <p:oleObj name="Document" r:id="rId2" imgW="6326708" imgH="385886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10754" y="390833"/>
                        <a:ext cx="10770491" cy="65704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7391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>
            <a:extLst>
              <a:ext uri="{FF2B5EF4-FFF2-40B4-BE49-F238E27FC236}">
                <a16:creationId xmlns:a16="http://schemas.microsoft.com/office/drawing/2014/main" id="{89677423-4231-5A60-2705-F6F18FDFEB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5807741"/>
              </p:ext>
            </p:extLst>
          </p:nvPr>
        </p:nvGraphicFramePr>
        <p:xfrm>
          <a:off x="969527" y="245685"/>
          <a:ext cx="10252946" cy="6612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326708" imgH="4080618" progId="Word.Document.12">
                  <p:embed/>
                </p:oleObj>
              </mc:Choice>
              <mc:Fallback>
                <p:oleObj name="Document" r:id="rId2" imgW="6326708" imgH="408061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69527" y="245685"/>
                        <a:ext cx="10252946" cy="66123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6609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>
            <a:extLst>
              <a:ext uri="{FF2B5EF4-FFF2-40B4-BE49-F238E27FC236}">
                <a16:creationId xmlns:a16="http://schemas.microsoft.com/office/drawing/2014/main" id="{1B8E1756-A6B3-BAAD-5551-769ED89DE79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6829443"/>
              </p:ext>
            </p:extLst>
          </p:nvPr>
        </p:nvGraphicFramePr>
        <p:xfrm>
          <a:off x="656358" y="427703"/>
          <a:ext cx="10879284" cy="66367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326708" imgH="3858865" progId="Word.Document.12">
                  <p:embed/>
                </p:oleObj>
              </mc:Choice>
              <mc:Fallback>
                <p:oleObj name="Document" r:id="rId2" imgW="6326708" imgH="385886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56358" y="427703"/>
                        <a:ext cx="10879284" cy="66367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7762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>
            <a:extLst>
              <a:ext uri="{FF2B5EF4-FFF2-40B4-BE49-F238E27FC236}">
                <a16:creationId xmlns:a16="http://schemas.microsoft.com/office/drawing/2014/main" id="{3E178E7F-24B8-A340-6064-D2BAFA87A1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9342360"/>
              </p:ext>
            </p:extLst>
          </p:nvPr>
        </p:nvGraphicFramePr>
        <p:xfrm>
          <a:off x="1003772" y="294968"/>
          <a:ext cx="10184455" cy="6563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326708" imgH="4077012" progId="Word.Document.12">
                  <p:embed/>
                </p:oleObj>
              </mc:Choice>
              <mc:Fallback>
                <p:oleObj name="Document" r:id="rId2" imgW="6326708" imgH="407701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03772" y="294968"/>
                        <a:ext cx="10184455" cy="65630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9156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>
            <a:extLst>
              <a:ext uri="{FF2B5EF4-FFF2-40B4-BE49-F238E27FC236}">
                <a16:creationId xmlns:a16="http://schemas.microsoft.com/office/drawing/2014/main" id="{003C867B-331F-6EFF-A2FF-B4A1DCDCE5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4337253"/>
              </p:ext>
            </p:extLst>
          </p:nvPr>
        </p:nvGraphicFramePr>
        <p:xfrm>
          <a:off x="748361" y="333477"/>
          <a:ext cx="10695277" cy="65245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326708" imgH="3858865" progId="Word.Document.12">
                  <p:embed/>
                </p:oleObj>
              </mc:Choice>
              <mc:Fallback>
                <p:oleObj name="Document" r:id="rId2" imgW="6326708" imgH="385886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48361" y="333477"/>
                        <a:ext cx="10695277" cy="65245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8158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>
            <a:extLst>
              <a:ext uri="{FF2B5EF4-FFF2-40B4-BE49-F238E27FC236}">
                <a16:creationId xmlns:a16="http://schemas.microsoft.com/office/drawing/2014/main" id="{F42B28F2-7C6E-63AF-2B61-4EBAA43F89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448156"/>
              </p:ext>
            </p:extLst>
          </p:nvPr>
        </p:nvGraphicFramePr>
        <p:xfrm>
          <a:off x="795062" y="545690"/>
          <a:ext cx="10601876" cy="6430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326708" imgH="3837591" progId="Word.Document.12">
                  <p:embed/>
                </p:oleObj>
              </mc:Choice>
              <mc:Fallback>
                <p:oleObj name="Document" r:id="rId2" imgW="6326708" imgH="383759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95062" y="545690"/>
                        <a:ext cx="10601876" cy="64302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64400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>
            <a:extLst>
              <a:ext uri="{FF2B5EF4-FFF2-40B4-BE49-F238E27FC236}">
                <a16:creationId xmlns:a16="http://schemas.microsoft.com/office/drawing/2014/main" id="{94C1FF7B-84A8-FA88-F42F-C8C0FE5F68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9640812"/>
              </p:ext>
            </p:extLst>
          </p:nvPr>
        </p:nvGraphicFramePr>
        <p:xfrm>
          <a:off x="1238499" y="442452"/>
          <a:ext cx="9715001" cy="6238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326708" imgH="4062229" progId="Word.Document.12">
                  <p:embed/>
                </p:oleObj>
              </mc:Choice>
              <mc:Fallback>
                <p:oleObj name="Document" r:id="rId2" imgW="6326708" imgH="406222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238499" y="442452"/>
                        <a:ext cx="9715001" cy="62385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80897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>
            <a:extLst>
              <a:ext uri="{FF2B5EF4-FFF2-40B4-BE49-F238E27FC236}">
                <a16:creationId xmlns:a16="http://schemas.microsoft.com/office/drawing/2014/main" id="{3E41EAA7-260E-78FF-8169-75281D117A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0482617"/>
              </p:ext>
            </p:extLst>
          </p:nvPr>
        </p:nvGraphicFramePr>
        <p:xfrm>
          <a:off x="847337" y="467407"/>
          <a:ext cx="10497326" cy="6390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326708" imgH="3851653" progId="Word.Document.12">
                  <p:embed/>
                </p:oleObj>
              </mc:Choice>
              <mc:Fallback>
                <p:oleObj name="Document" r:id="rId2" imgW="6326708" imgH="385165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47337" y="467407"/>
                        <a:ext cx="10497326" cy="63905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68923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>
            <a:extLst>
              <a:ext uri="{FF2B5EF4-FFF2-40B4-BE49-F238E27FC236}">
                <a16:creationId xmlns:a16="http://schemas.microsoft.com/office/drawing/2014/main" id="{1FA8A39C-42EB-5387-B45E-E5E3CDF340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9378999"/>
              </p:ext>
            </p:extLst>
          </p:nvPr>
        </p:nvGraphicFramePr>
        <p:xfrm>
          <a:off x="616964" y="398656"/>
          <a:ext cx="10958072" cy="62971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326708" imgH="3635309" progId="Word.Document.12">
                  <p:embed/>
                </p:oleObj>
              </mc:Choice>
              <mc:Fallback>
                <p:oleObj name="Document" r:id="rId2" imgW="6326708" imgH="363530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16964" y="398656"/>
                        <a:ext cx="10958072" cy="62971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6565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>
            <a:extLst>
              <a:ext uri="{FF2B5EF4-FFF2-40B4-BE49-F238E27FC236}">
                <a16:creationId xmlns:a16="http://schemas.microsoft.com/office/drawing/2014/main" id="{77DCDC8B-089D-9812-2731-04BBE82F76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9172908"/>
              </p:ext>
            </p:extLst>
          </p:nvPr>
        </p:nvGraphicFramePr>
        <p:xfrm>
          <a:off x="1091382" y="485549"/>
          <a:ext cx="10891312" cy="5944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7015662" imgH="3828798" progId="Word.Document.12">
                  <p:embed/>
                </p:oleObj>
              </mc:Choice>
              <mc:Fallback>
                <p:oleObj name="Document" r:id="rId2" imgW="7015662" imgH="382879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91382" y="485549"/>
                        <a:ext cx="10891312" cy="59447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1565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>
            <a:extLst>
              <a:ext uri="{FF2B5EF4-FFF2-40B4-BE49-F238E27FC236}">
                <a16:creationId xmlns:a16="http://schemas.microsoft.com/office/drawing/2014/main" id="{D2AD23AC-F6BF-A7C5-5646-085D2C5E27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8530161"/>
              </p:ext>
            </p:extLst>
          </p:nvPr>
        </p:nvGraphicFramePr>
        <p:xfrm>
          <a:off x="1162786" y="604574"/>
          <a:ext cx="9866428" cy="6018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326708" imgH="3858865" progId="Word.Document.12">
                  <p:embed/>
                </p:oleObj>
              </mc:Choice>
              <mc:Fallback>
                <p:oleObj name="Document" r:id="rId2" imgW="6326708" imgH="385886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62786" y="604574"/>
                        <a:ext cx="9866428" cy="60188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9711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>
            <a:extLst>
              <a:ext uri="{FF2B5EF4-FFF2-40B4-BE49-F238E27FC236}">
                <a16:creationId xmlns:a16="http://schemas.microsoft.com/office/drawing/2014/main" id="{CC059B2F-ECF6-0C33-AA2D-7A3275835A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238818"/>
              </p:ext>
            </p:extLst>
          </p:nvPr>
        </p:nvGraphicFramePr>
        <p:xfrm>
          <a:off x="1192161" y="416341"/>
          <a:ext cx="9807678" cy="6325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326708" imgH="4080618" progId="Word.Document.12">
                  <p:embed/>
                </p:oleObj>
              </mc:Choice>
              <mc:Fallback>
                <p:oleObj name="Document" r:id="rId2" imgW="6326708" imgH="408061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92161" y="416341"/>
                        <a:ext cx="9807678" cy="63251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0506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>
            <a:extLst>
              <a:ext uri="{FF2B5EF4-FFF2-40B4-BE49-F238E27FC236}">
                <a16:creationId xmlns:a16="http://schemas.microsoft.com/office/drawing/2014/main" id="{D90A637D-5F02-5726-F53D-6A0C305A5F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389655"/>
              </p:ext>
            </p:extLst>
          </p:nvPr>
        </p:nvGraphicFramePr>
        <p:xfrm>
          <a:off x="1295925" y="506092"/>
          <a:ext cx="9600150" cy="6162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326708" imgH="4060786" progId="Word.Document.12">
                  <p:embed/>
                </p:oleObj>
              </mc:Choice>
              <mc:Fallback>
                <p:oleObj name="Document" r:id="rId2" imgW="6326708" imgH="406078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295925" y="506092"/>
                        <a:ext cx="9600150" cy="61624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119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>
            <a:extLst>
              <a:ext uri="{FF2B5EF4-FFF2-40B4-BE49-F238E27FC236}">
                <a16:creationId xmlns:a16="http://schemas.microsoft.com/office/drawing/2014/main" id="{9CB464DB-CBD0-836F-A472-41C15D781D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7523063"/>
              </p:ext>
            </p:extLst>
          </p:nvPr>
        </p:nvGraphicFramePr>
        <p:xfrm>
          <a:off x="1419353" y="636894"/>
          <a:ext cx="9353293" cy="60274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326708" imgH="4077012" progId="Word.Document.12">
                  <p:embed/>
                </p:oleObj>
              </mc:Choice>
              <mc:Fallback>
                <p:oleObj name="Document" r:id="rId2" imgW="6326708" imgH="407701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419353" y="636894"/>
                        <a:ext cx="9353293" cy="60274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4375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>
            <a:extLst>
              <a:ext uri="{FF2B5EF4-FFF2-40B4-BE49-F238E27FC236}">
                <a16:creationId xmlns:a16="http://schemas.microsoft.com/office/drawing/2014/main" id="{E2E5F528-F349-F415-A10C-1B373A067A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2881579"/>
              </p:ext>
            </p:extLst>
          </p:nvPr>
        </p:nvGraphicFramePr>
        <p:xfrm>
          <a:off x="1264495" y="690615"/>
          <a:ext cx="9663009" cy="5885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326708" imgH="3853456" progId="Word.Document.12">
                  <p:embed/>
                </p:oleObj>
              </mc:Choice>
              <mc:Fallback>
                <p:oleObj name="Document" r:id="rId2" imgW="6326708" imgH="385345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264495" y="690615"/>
                        <a:ext cx="9663009" cy="58851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6331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>
            <a:extLst>
              <a:ext uri="{FF2B5EF4-FFF2-40B4-BE49-F238E27FC236}">
                <a16:creationId xmlns:a16="http://schemas.microsoft.com/office/drawing/2014/main" id="{D6D151FE-86FA-0094-5515-079DD4248C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1468303"/>
              </p:ext>
            </p:extLst>
          </p:nvPr>
        </p:nvGraphicFramePr>
        <p:xfrm>
          <a:off x="1236931" y="426482"/>
          <a:ext cx="9718137" cy="62381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326708" imgH="4060786" progId="Word.Document.12">
                  <p:embed/>
                </p:oleObj>
              </mc:Choice>
              <mc:Fallback>
                <p:oleObj name="Document" r:id="rId2" imgW="6326708" imgH="406078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236931" y="426482"/>
                        <a:ext cx="9718137" cy="62381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9762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>
            <a:extLst>
              <a:ext uri="{FF2B5EF4-FFF2-40B4-BE49-F238E27FC236}">
                <a16:creationId xmlns:a16="http://schemas.microsoft.com/office/drawing/2014/main" id="{62177E77-6E42-0553-7029-323C0A5F7A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2223670"/>
              </p:ext>
            </p:extLst>
          </p:nvPr>
        </p:nvGraphicFramePr>
        <p:xfrm>
          <a:off x="1082073" y="421049"/>
          <a:ext cx="10027853" cy="64369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326708" imgH="4060786" progId="Word.Document.12">
                  <p:embed/>
                </p:oleObj>
              </mc:Choice>
              <mc:Fallback>
                <p:oleObj name="Document" r:id="rId2" imgW="6326708" imgH="406078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82073" y="421049"/>
                        <a:ext cx="10027853" cy="64369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5442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ワイド画面</PresentationFormat>
  <Paragraphs>0</Paragraphs>
  <Slides>18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3" baseType="lpstr">
      <vt:lpstr>游ゴシック</vt:lpstr>
      <vt:lpstr>游ゴシック Light</vt:lpstr>
      <vt:lpstr>Arial</vt:lpstr>
      <vt:lpstr>Office テーマ</vt:lpstr>
      <vt:lpstr>Microsoft Word 文書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丸山　永夏</dc:creator>
  <cp:lastModifiedBy>丸山　永夏</cp:lastModifiedBy>
  <cp:revision>1</cp:revision>
  <dcterms:created xsi:type="dcterms:W3CDTF">2023-05-17T09:40:19Z</dcterms:created>
  <dcterms:modified xsi:type="dcterms:W3CDTF">2023-05-17T09:51:00Z</dcterms:modified>
</cp:coreProperties>
</file>